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C45D76F-1E19-4F66-9374-E48150BA67B1}">
  <a:tblStyle styleId="{5C45D76F-1E19-4F66-9374-E48150BA67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8b452bb73c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8b452bb73c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b452bb73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8b452bb73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b452bb73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b452bb73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b452bb73c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b452bb73c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b452bb73c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b452bb73c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b452bb73c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b452bb73c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b452bb73c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b452bb73c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b452bb73c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b452bb73c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b452bb7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b452bb7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b452bb73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b452bb73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b452bb73c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b452bb73c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8b452bb73c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8b452bb73c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b452bb73c_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b452bb73c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b452bb73c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b452bb73c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b452bb73c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8b452bb73c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0550" y="358875"/>
            <a:ext cx="9102900" cy="320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System Design (</a:t>
            </a:r>
            <a:r>
              <a:rPr b="1" lang="en"/>
              <a:t>1</a:t>
            </a:r>
            <a:r>
              <a:rPr b="1" lang="en"/>
              <a:t>)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Design chat system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100">
                <a:solidFill>
                  <a:schemeClr val="dk2"/>
                </a:solidFill>
              </a:rPr>
              <a:t>Facebook message/whatsapp/signal</a:t>
            </a:r>
            <a:endParaRPr b="1" sz="5500"/>
          </a:p>
        </p:txBody>
      </p:sp>
      <p:sp>
        <p:nvSpPr>
          <p:cNvPr id="55" name="Google Shape;55;p13"/>
          <p:cNvSpPr txBox="1"/>
          <p:nvPr/>
        </p:nvSpPr>
        <p:spPr>
          <a:xfrm>
            <a:off x="6633850" y="4303775"/>
            <a:ext cx="17178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你们的好朋友</a:t>
            </a:r>
            <a:r>
              <a:rPr lang="en"/>
              <a:t>Eddie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/>
        </p:nvSpPr>
        <p:spPr>
          <a:xfrm>
            <a:off x="7069975" y="1031275"/>
            <a:ext cx="1753200" cy="21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Consistent</a:t>
            </a:r>
            <a:r>
              <a:rPr lang="en" sz="2300"/>
              <a:t> 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hashing</a:t>
            </a:r>
            <a:endParaRPr sz="2300"/>
          </a:p>
        </p:txBody>
      </p:sp>
      <p:pic>
        <p:nvPicPr>
          <p:cNvPr id="114" name="Google Shape;114;p22"/>
          <p:cNvPicPr preferRelativeResize="0"/>
          <p:nvPr/>
        </p:nvPicPr>
        <p:blipFill rotWithShape="1">
          <a:blip r:embed="rId3">
            <a:alphaModFix/>
          </a:blip>
          <a:srcRect b="1980" l="2008" r="0" t="0"/>
          <a:stretch/>
        </p:blipFill>
        <p:spPr>
          <a:xfrm>
            <a:off x="0" y="0"/>
            <a:ext cx="68560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Next? </a:t>
            </a:r>
            <a:endParaRPr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design - design youtube/netflix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Algorithm</a:t>
            </a:r>
            <a:r>
              <a:rPr lang="en"/>
              <a:t> - Dynamic Programming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5134"/>
            <a:ext cx="9143998" cy="4633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4595"/>
            <a:ext cx="9143998" cy="4954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" y="0"/>
            <a:ext cx="629543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4700" y="0"/>
            <a:ext cx="31393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27" y="0"/>
            <a:ext cx="905014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Idempotence</a:t>
            </a:r>
            <a:endParaRPr/>
          </a:p>
        </p:txBody>
      </p:sp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96250" y="1152475"/>
            <a:ext cx="3635700" cy="37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Idempotence</a:t>
            </a:r>
            <a:r>
              <a:rPr lang="en" sz="21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the property of certain operations in mathematics and computer science whereby they can be applied multiple times without changing the result beyond the initial application.</a:t>
            </a:r>
            <a:endParaRPr sz="2700"/>
          </a:p>
        </p:txBody>
      </p:sp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2633" y="820975"/>
            <a:ext cx="5321367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401050" y="847950"/>
            <a:ext cx="8215800" cy="40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Requirement </a:t>
            </a:r>
            <a:r>
              <a:rPr lang="en" sz="2800"/>
              <a:t>clarification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S</a:t>
            </a:r>
            <a:r>
              <a:rPr lang="en" sz="2800"/>
              <a:t>cale of the system - data size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API interface 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Database data-model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High-level design(draw a picture)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Detailed design(corner case of user user case, cache, load balance, optimize)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Bottlenecks (single point of failure, replicas of the data if lost, monitoring, alart, autofix/ticket)</a:t>
            </a:r>
            <a:endParaRPr sz="3200">
              <a:solidFill>
                <a:schemeClr val="dk1"/>
              </a:solidFill>
              <a:highlight>
                <a:srgbClr val="E2F4C7"/>
              </a:highlight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401050" y="114575"/>
            <a:ext cx="62334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38761D"/>
                </a:solidFill>
              </a:rPr>
              <a:t>Normal steps of system design</a:t>
            </a:r>
            <a:endParaRPr b="1" sz="32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Difference between facebook message/whatsapp</a:t>
            </a:r>
            <a:endParaRPr/>
          </a:p>
        </p:txBody>
      </p:sp>
      <p:graphicFrame>
        <p:nvGraphicFramePr>
          <p:cNvPr id="67" name="Google Shape;67;p15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{5C45D76F-1E19-4F66-9374-E48150BA67B1}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Facebook Message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Whatsapp / Signal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store data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permanent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(In server forever)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temporary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(Delete after user receive it, not exist after user delete app)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encryption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If they wish, they can read message in the middle server if you didn’t turn on encryption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End to end encryption, middle tier/service can not read the message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Step 1: Requirements clarifications (ask questions about what use case they want)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181775" y="1069325"/>
            <a:ext cx="8779200" cy="35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Base function: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One to one chatting </a:t>
            </a:r>
            <a:r>
              <a:rPr lang="en" sz="1600"/>
              <a:t>message(sent/delivered/read)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u</a:t>
            </a:r>
            <a:r>
              <a:rPr lang="en" sz="1600"/>
              <a:t>ser (online/offline-Last seen time)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Picture, video sharing in the message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Extend function: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Group Chats: Messenger should support multiple people talking to each other in a group.</a:t>
            </a:r>
            <a:endParaRPr sz="1600"/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Push notifications for offline user</a:t>
            </a:r>
            <a:endParaRPr b="1">
              <a:solidFill>
                <a:srgbClr val="2E2E4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0" y="7075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2. </a:t>
            </a:r>
            <a:r>
              <a:rPr lang="en" sz="2300"/>
              <a:t>Scale of the system data size</a:t>
            </a:r>
            <a:endParaRPr sz="2300"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3450"/>
            <a:ext cx="7250068" cy="450005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/>
        </p:nvSpPr>
        <p:spPr>
          <a:xfrm>
            <a:off x="7184575" y="973975"/>
            <a:ext cx="1959300" cy="26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dk1"/>
                </a:solidFill>
              </a:rPr>
              <a:t>Capacity Estimation and Constraints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9143999" cy="2917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17512"/>
            <a:ext cx="9143998" cy="773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8525" y="3690800"/>
            <a:ext cx="4865476" cy="13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2726800" y="4102138"/>
            <a:ext cx="141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world -&gt;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interface design &amp; Database model design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754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sendMessage(User from, User to, String message, Boolean userActivity)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isUserOnline(String userId)</a:t>
            </a:r>
            <a:endParaRPr sz="20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User {</a:t>
            </a:r>
            <a:endParaRPr sz="20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    String userId;</a:t>
            </a:r>
            <a:endParaRPr sz="20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    TimeStamp time;</a:t>
            </a:r>
            <a:endParaRPr sz="20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/>
        </p:nvSpPr>
        <p:spPr>
          <a:xfrm>
            <a:off x="3746975" y="2211525"/>
            <a:ext cx="4480200" cy="25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Message {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  String messageId;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  String content;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}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 txBox="1"/>
          <p:nvPr/>
        </p:nvSpPr>
        <p:spPr>
          <a:xfrm>
            <a:off x="6858000" y="823400"/>
            <a:ext cx="22860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One to one chat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sent/delivered/read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User last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/>
        </p:nvSpPr>
        <p:spPr>
          <a:xfrm>
            <a:off x="7197900" y="663000"/>
            <a:ext cx="1946100" cy="24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</a:t>
            </a:r>
            <a:r>
              <a:rPr lang="en"/>
              <a:t>messaging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Delivery-retry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Idempotence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ordering</a:t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 rotWithShape="1">
          <a:blip r:embed="rId3">
            <a:alphaModFix/>
          </a:blip>
          <a:srcRect b="3947" l="0" r="0" t="0"/>
          <a:stretch/>
        </p:blipFill>
        <p:spPr>
          <a:xfrm>
            <a:off x="0" y="0"/>
            <a:ext cx="71400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